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A7899-05C2-49B7-AC1D-1E3842ABBCB3}" type="datetimeFigureOut">
              <a:rPr lang="en-US" smtClean="0"/>
              <a:pPr/>
              <a:t>10/9/2009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BD846-4276-43C0-85AD-1CDD2A0AFA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5 Oct 2009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Discuss student notebooks</a:t>
            </a:r>
          </a:p>
          <a:p>
            <a:pPr lvl="1"/>
            <a:r>
              <a:rPr lang="en-US" dirty="0" smtClean="0"/>
              <a:t>Quick determination of </a:t>
            </a:r>
            <a:r>
              <a:rPr lang="en-US" b="1" dirty="0" smtClean="0"/>
              <a:t>g</a:t>
            </a:r>
            <a:r>
              <a:rPr lang="en-US" dirty="0" smtClean="0"/>
              <a:t> in Lansdowne</a:t>
            </a:r>
          </a:p>
          <a:p>
            <a:pPr lvl="1"/>
            <a:r>
              <a:rPr lang="en-US" dirty="0" smtClean="0"/>
              <a:t>Handout Graphical Analysis </a:t>
            </a:r>
            <a:r>
              <a:rPr lang="en-US" dirty="0"/>
              <a:t>L</a:t>
            </a:r>
            <a:r>
              <a:rPr lang="en-US" dirty="0" smtClean="0"/>
              <a:t>ab </a:t>
            </a:r>
          </a:p>
          <a:p>
            <a:r>
              <a:rPr lang="en-US" dirty="0" smtClean="0"/>
              <a:t>Homework: review notebooks, complete any assignments you have begun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Generally notes taken from the board are good – 90% thorough</a:t>
            </a:r>
          </a:p>
          <a:p>
            <a:r>
              <a:rPr lang="en-US" dirty="0" smtClean="0"/>
              <a:t>Homework – try every problem, put your thoughts if you can’t put an answer</a:t>
            </a:r>
          </a:p>
          <a:p>
            <a:r>
              <a:rPr lang="en-US" dirty="0" smtClean="0"/>
              <a:t>Please date and title your sections</a:t>
            </a:r>
          </a:p>
          <a:p>
            <a:r>
              <a:rPr lang="en-US" dirty="0" smtClean="0"/>
              <a:t>Most work needed: your own notes – thoughts and questions – connections to past work – evidence of review at home (looking over class notes – modifying – fixing)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determination of 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Tools: meter stick, stop watch, calculator, metal ball, small box, equation # 3 (reduced)</a:t>
            </a:r>
          </a:p>
          <a:p>
            <a:r>
              <a:rPr lang="en-US" dirty="0" smtClean="0"/>
              <a:t>In groups of 4 (by table) – head out to the stair case at the right,</a:t>
            </a:r>
          </a:p>
          <a:p>
            <a:r>
              <a:rPr lang="en-US" dirty="0" smtClean="0"/>
              <a:t>Figure out how to determine the drop distance, and how to accurately time the drop. Repeat the measurement 3 times, and take an average of calculated a</a:t>
            </a:r>
          </a:p>
          <a:p>
            <a:r>
              <a:rPr lang="en-US" dirty="0" smtClean="0"/>
              <a:t>Include all planning – thoughts </a:t>
            </a:r>
            <a:r>
              <a:rPr lang="en-US" smtClean="0"/>
              <a:t>– calculations </a:t>
            </a:r>
            <a:r>
              <a:rPr lang="en-US" dirty="0" smtClean="0"/>
              <a:t>in your notebook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6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Graphical analysis for free-fall acceleration lab – </a:t>
            </a:r>
            <a:r>
              <a:rPr lang="en-US" b="1" dirty="0" smtClean="0"/>
              <a:t>required assignment</a:t>
            </a:r>
          </a:p>
          <a:p>
            <a:r>
              <a:rPr lang="en-US" dirty="0" smtClean="0"/>
              <a:t>All questions must be answered and graphs produced on separate sheets of paper(hand drawn or in Excel)</a:t>
            </a:r>
          </a:p>
          <a:p>
            <a:r>
              <a:rPr lang="en-US" dirty="0" smtClean="0"/>
              <a:t>Lab must be turned in </a:t>
            </a:r>
            <a:r>
              <a:rPr lang="en-US" smtClean="0"/>
              <a:t>by Friday October </a:t>
            </a:r>
            <a:r>
              <a:rPr lang="en-US" dirty="0" smtClean="0"/>
              <a:t>16th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7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Complete interval distance measurements on </a:t>
            </a:r>
            <a:r>
              <a:rPr lang="en-US" smtClean="0"/>
              <a:t>tapes (20 minutes)</a:t>
            </a:r>
            <a:endParaRPr lang="en-US" dirty="0" smtClean="0"/>
          </a:p>
          <a:p>
            <a:r>
              <a:rPr lang="en-US" dirty="0" smtClean="0"/>
              <a:t>2. Enter table with interval # and distances into MS Excel</a:t>
            </a:r>
          </a:p>
          <a:p>
            <a:r>
              <a:rPr lang="en-US" dirty="0" smtClean="0"/>
              <a:t>3. Have Excel calculate interval velocities, and create two graphs needed for lab activity</a:t>
            </a:r>
          </a:p>
          <a:p>
            <a:r>
              <a:rPr lang="en-US" dirty="0" smtClean="0"/>
              <a:t>4. Homework: Complete questions to lab – work on assignments – need 5 in by Friday!!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8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Today’s topic -</a:t>
            </a:r>
          </a:p>
          <a:p>
            <a:r>
              <a:rPr lang="en-US" b="1" dirty="0" smtClean="0"/>
              <a:t>What goes up must come down – But How?</a:t>
            </a:r>
          </a:p>
          <a:p>
            <a:r>
              <a:rPr lang="en-US" dirty="0" smtClean="0"/>
              <a:t>Warm-up: Charlie </a:t>
            </a:r>
            <a:r>
              <a:rPr lang="en-US" dirty="0" err="1" smtClean="0"/>
              <a:t>Hourn</a:t>
            </a:r>
            <a:r>
              <a:rPr lang="en-US" dirty="0" smtClean="0"/>
              <a:t> throws a baseball straight up in the air at a speed of 60 m/s. How high will it go? Hint: What is the speed at the apex of the ball’s path?</a:t>
            </a:r>
          </a:p>
          <a:p>
            <a:r>
              <a:rPr lang="en-US" smtClean="0"/>
              <a:t>Also: Graphing </a:t>
            </a:r>
            <a:r>
              <a:rPr lang="en-US" dirty="0" smtClean="0"/>
              <a:t>your lab data</a:t>
            </a:r>
          </a:p>
          <a:p>
            <a:r>
              <a:rPr lang="en-US" dirty="0" smtClean="0"/>
              <a:t>Get those assignments completed!!</a:t>
            </a:r>
          </a:p>
          <a:p>
            <a:r>
              <a:rPr lang="en-US" dirty="0" smtClean="0"/>
              <a:t>Review sheet work due in Comp Book by Monday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9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day in class to work on free-fall labs</a:t>
            </a:r>
          </a:p>
          <a:p>
            <a:r>
              <a:rPr lang="en-US" dirty="0" smtClean="0"/>
              <a:t>Graphing explanation</a:t>
            </a:r>
          </a:p>
          <a:p>
            <a:r>
              <a:rPr lang="en-US" dirty="0" smtClean="0"/>
              <a:t>Please organize and submit any completed assignments</a:t>
            </a:r>
          </a:p>
          <a:p>
            <a:endParaRPr lang="en-US" dirty="0" smtClean="0"/>
          </a:p>
          <a:p>
            <a:r>
              <a:rPr lang="en-US" dirty="0" smtClean="0"/>
              <a:t>Newspaper meeting after school today!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1733</TotalTime>
  <Words>395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Honors Physics 5 Oct 2009</vt:lpstr>
      <vt:lpstr>Notebooks</vt:lpstr>
      <vt:lpstr>Quick determination of g</vt:lpstr>
      <vt:lpstr>Honors Physics 6 Oct 2009</vt:lpstr>
      <vt:lpstr>Honors Physics 7 Oct 2009</vt:lpstr>
      <vt:lpstr>Honors Physics 8 Oct 2009</vt:lpstr>
      <vt:lpstr>Honors Physics 9 Oct 2009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Honors Physics 5 Oct 2009</dc:title>
  <dc:creator>sebastian interlandi</dc:creator>
  <cp:lastModifiedBy>sebastian interlandi</cp:lastModifiedBy>
  <cp:revision>9</cp:revision>
  <dcterms:created xsi:type="dcterms:W3CDTF">2009-10-05T11:15:55Z</dcterms:created>
  <dcterms:modified xsi:type="dcterms:W3CDTF">2009-10-09T19:01:27Z</dcterms:modified>
</cp:coreProperties>
</file>